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5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4" r:id="rId6"/>
    <p:sldId id="268" r:id="rId7"/>
    <p:sldId id="269" r:id="rId8"/>
    <p:sldId id="270" r:id="rId9"/>
    <p:sldId id="271" r:id="rId10"/>
    <p:sldId id="267" r:id="rId11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4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7DEC68-F362-41E9-98A9-432C1057EFE4}" v="893" dt="2020-04-20T22:02:06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66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8DC34CFD-6F4E-4681-B460-A8F7493C7F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322E13-55DF-4A70-91A8-410C5C2D8BE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C2F05-C415-4BA9-ACDB-AC39A3A9B8F9}" type="datetime1">
              <a:rPr lang="pt-BR" smtClean="0"/>
              <a:t>20/04/2020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6B0BA75-E10A-47EF-BE58-F600D0CE7A4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518574-FB4D-4659-9BAD-C6176B8C04F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D2C2D-0AE7-4203-A3E2-03757C0567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54418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07472-DC86-4397-84EF-37EB9367CC46}" type="datetime1">
              <a:rPr lang="pt-BR" smtClean="0"/>
              <a:pPr/>
              <a:t>20/04/2020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 dirty="0"/>
              <a:t>Editar estilos de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441BEB-0138-4C6B-B846-472DDAAEEDB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03236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620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132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31344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1482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94876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4779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441BEB-0138-4C6B-B846-472DDAAEEDB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927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B5678EED-F689-4FB2-886F-89739D370DFD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13" name="Conector reto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1507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042EA7-8920-4EE1-AC33-01E92C8DFC22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47278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79B177-77B1-44CE-926D-21A296453815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95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BF5425-8D69-423C-81A7-72CE3610C0A0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30645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EEF83A-CEF6-40A3-99AE-C9E5D34C07F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64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BACE7C-8C8D-4905-8067-32C4FAF8B251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79582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FCEBE8-5F22-4527-A84D-A13F936C203B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05863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FCF810-4396-43DA-A5E7-A67E7681FA68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8961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ACFFFF-E1F8-48F5-965B-14CB7B44212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0396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8B1FCC-60ED-426A-85D3-CA3F1A2A5783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33651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335D08-4221-4E34-9FD4-D4C266AA6720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
              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04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020FA7C1-0047-4EA8-A325-BDB85F07AD82}" type="datetime1">
              <a:rPr lang="pt-BR" noProof="0" smtClean="0"/>
              <a:t>20/04/2020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
              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8" name="Conector reto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028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reative-tim.com/product/argon-dashboard" TargetMode="External"/><Relationship Id="rId5" Type="http://schemas.openxmlformats.org/officeDocument/2006/relationships/hyperlink" Target="https://getbootstrap.com/docs/4.0/getting-started/introduction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File:YouTube_Silver_Play_Button.svg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brunoseco/curso-avancado-v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 err="1">
                <a:solidFill>
                  <a:schemeClr val="tx1"/>
                </a:solidFill>
              </a:rPr>
              <a:t>Vue</a:t>
            </a:r>
            <a:r>
              <a:rPr lang="pt-BR" sz="6600" b="1" dirty="0">
                <a:solidFill>
                  <a:schemeClr val="tx1"/>
                </a:solidFill>
              </a:rPr>
              <a:t> Avançado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Protótipo e estruturando o HTML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12774"/>
            <a:ext cx="9720073" cy="596904"/>
          </a:xfrm>
        </p:spPr>
        <p:txBody>
          <a:bodyPr>
            <a:noAutofit/>
          </a:bodyPr>
          <a:lstStyle/>
          <a:p>
            <a:r>
              <a:rPr lang="pt-BR" sz="2400" dirty="0"/>
              <a:t>Para o protótipo, fizemos alguns rabiscos com o nosso cliente, e saiu algumas ideias do que ele esperava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898943A-2840-4B52-BDE3-BD314F2F78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382" y="2794689"/>
            <a:ext cx="9653554" cy="383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05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Protótipo e estruturando o HTML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63168"/>
            <a:ext cx="9720073" cy="3880431"/>
          </a:xfrm>
        </p:spPr>
        <p:txBody>
          <a:bodyPr>
            <a:normAutofit fontScale="92500" lnSpcReduction="10000"/>
          </a:bodyPr>
          <a:lstStyle/>
          <a:p>
            <a:r>
              <a:rPr lang="pt-BR" sz="2800" dirty="0"/>
              <a:t>Resumindo, precisamos então para realizar os cadastros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2800" dirty="0"/>
              <a:t>Botão de cadastrar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2800" dirty="0"/>
              <a:t>Botão de filtros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2800" dirty="0"/>
              <a:t>Campos de busca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2800" dirty="0"/>
              <a:t>Uma tabela de resultados com os campos relacionados ao cadastro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2800" dirty="0"/>
              <a:t>Para cada registro, precisamos das ações de editar e excluir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2800" dirty="0"/>
              <a:t>E de uma paginação, para não ficar lenta as consultas conforme o sistema for crescendo</a:t>
            </a:r>
          </a:p>
          <a:p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147041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Protótipo e estruturando o HTML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63168"/>
            <a:ext cx="9720073" cy="4406779"/>
          </a:xfrm>
        </p:spPr>
        <p:txBody>
          <a:bodyPr>
            <a:normAutofit fontScale="92500" lnSpcReduction="20000"/>
          </a:bodyPr>
          <a:lstStyle/>
          <a:p>
            <a:r>
              <a:rPr lang="pt-BR" sz="2800" dirty="0"/>
              <a:t>Precisamos então, montar um layout em HTML, para isto utilizaremos o </a:t>
            </a:r>
            <a:r>
              <a:rPr lang="pt-BR" sz="2800" dirty="0" err="1"/>
              <a:t>Bootstrap</a:t>
            </a:r>
            <a:r>
              <a:rPr lang="pt-BR" sz="2800" dirty="0"/>
              <a:t> 4 como base do nosso layout</a:t>
            </a:r>
          </a:p>
          <a:p>
            <a:r>
              <a:rPr lang="pt-BR" sz="2800" dirty="0">
                <a:hlinkClick r:id="rId5"/>
              </a:rPr>
              <a:t>https://getbootstrap.com/docs/4.0/getting-started/introduction/</a:t>
            </a:r>
            <a:endParaRPr lang="pt-BR" sz="2800" dirty="0"/>
          </a:p>
          <a:p>
            <a:endParaRPr lang="pt-BR" sz="2800" dirty="0"/>
          </a:p>
          <a:p>
            <a:r>
              <a:rPr lang="pt-BR" sz="2800" dirty="0"/>
              <a:t>Para facilitar a criação da estrutura, utilizei um dashboard pronto baseado em </a:t>
            </a:r>
            <a:r>
              <a:rPr lang="pt-BR" sz="2800" dirty="0" err="1"/>
              <a:t>Bootstrap</a:t>
            </a:r>
            <a:endParaRPr lang="pt-BR" sz="2800" dirty="0"/>
          </a:p>
          <a:p>
            <a:r>
              <a:rPr lang="pt-BR" sz="2800" dirty="0">
                <a:hlinkClick r:id="rId6"/>
              </a:rPr>
              <a:t>https://www.creative-tim.com/product/argon-dashboard</a:t>
            </a:r>
            <a:endParaRPr lang="pt-BR" sz="2800" dirty="0"/>
          </a:p>
          <a:p>
            <a:endParaRPr lang="pt-BR" sz="2800" dirty="0"/>
          </a:p>
          <a:p>
            <a:r>
              <a:rPr lang="pt-BR" sz="2800" dirty="0"/>
              <a:t>Vai facilitar muito criar este layout para este e os próximos projetos utilizando algumas coisas prontas, com HTML puro, somente com base o </a:t>
            </a:r>
            <a:r>
              <a:rPr lang="pt-BR" sz="2800" dirty="0" err="1"/>
              <a:t>Bootstrap</a:t>
            </a:r>
            <a:r>
              <a:rPr lang="pt-BR" sz="2800" dirty="0"/>
              <a:t> 4.</a:t>
            </a:r>
          </a:p>
        </p:txBody>
      </p:sp>
    </p:spTree>
    <p:extLst>
      <p:ext uri="{BB962C8B-B14F-4D97-AF65-F5344CB8AC3E}">
        <p14:creationId xmlns:p14="http://schemas.microsoft.com/office/powerpoint/2010/main" val="417624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Protótipo e estruturando o HTML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9482" y="1756387"/>
            <a:ext cx="9720073" cy="455588"/>
          </a:xfrm>
        </p:spPr>
        <p:txBody>
          <a:bodyPr>
            <a:normAutofit lnSpcReduction="10000"/>
          </a:bodyPr>
          <a:lstStyle/>
          <a:p>
            <a:r>
              <a:rPr lang="pt-BR" sz="2800" dirty="0"/>
              <a:t>Ficou desta forma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8B6163D-4568-4ED0-A50B-E892D7F50A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688" y="2315241"/>
            <a:ext cx="9116009" cy="433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574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chemeClr val="bg1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B91C57-2090-466E-B05A-DA282135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Protótipo e estruturando o HTML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B05CC04-0346-438D-8E1E-0AAACA0C9175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AA9E54E2-C09D-4877-B3E6-E9459FB146DD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5E166145-EDC9-4F1E-8668-E3C7A784E4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9" name="Imagem 8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9D15F4B7-F733-4971-B11B-EBCC925FFB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F7CE67B6-40DF-446F-83CC-99ED1470A97C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BF5540E-A068-4E04-BF70-DB6822C55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1548" y="2799281"/>
            <a:ext cx="3268219" cy="1109810"/>
          </a:xfrm>
        </p:spPr>
        <p:txBody>
          <a:bodyPr>
            <a:noAutofit/>
          </a:bodyPr>
          <a:lstStyle/>
          <a:p>
            <a:r>
              <a:rPr lang="pt-BR" sz="4000" dirty="0"/>
              <a:t>Mão na massa</a:t>
            </a:r>
          </a:p>
        </p:txBody>
      </p:sp>
      <p:pic>
        <p:nvPicPr>
          <p:cNvPr id="11" name="Imagem 10" descr="Uma imagem contendo mesa, pássaro, camisa&#10;&#10;Descrição gerada automaticamente">
            <a:extLst>
              <a:ext uri="{FF2B5EF4-FFF2-40B4-BE49-F238E27FC236}">
                <a16:creationId xmlns:a16="http://schemas.microsoft.com/office/drawing/2014/main" id="{385F0054-E6A2-4CF8-807E-54371C8851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264007" y="3553125"/>
            <a:ext cx="1183299" cy="82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68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monitor, televisão, computador, tela&#10;&#10;Descrição gerada automaticamente">
            <a:extLst>
              <a:ext uri="{FF2B5EF4-FFF2-40B4-BE49-F238E27FC236}">
                <a16:creationId xmlns:a16="http://schemas.microsoft.com/office/drawing/2014/main" id="{B9308C5D-D649-48AE-BF3E-0FC443F5ED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</a:blip>
          <a:srcRect t="15709" r="-1" b="-1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 rtlCol="0">
            <a:normAutofit/>
          </a:bodyPr>
          <a:lstStyle/>
          <a:p>
            <a:r>
              <a:rPr lang="pt-BR" sz="6600" b="1" dirty="0">
                <a:solidFill>
                  <a:prstClr val="white"/>
                </a:solidFill>
              </a:rPr>
              <a:t>OBRIGADO</a:t>
            </a:r>
            <a:br>
              <a:rPr lang="pt-BR" sz="6600" b="1" dirty="0">
                <a:solidFill>
                  <a:prstClr val="white"/>
                </a:solidFill>
              </a:rPr>
            </a:br>
            <a:r>
              <a:rPr lang="pt-BR" sz="1400" dirty="0">
                <a:solidFill>
                  <a:prstClr val="whit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https://github.com/brunoseco/curso-avancado-vue</a:t>
            </a:r>
            <a:endParaRPr lang="pt-BR" sz="6600" b="1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 rtlCol="0">
            <a:normAutofit/>
          </a:bodyPr>
          <a:lstStyle/>
          <a:p>
            <a:r>
              <a:rPr lang="pt-BR" sz="2800" b="1" dirty="0" err="1">
                <a:solidFill>
                  <a:schemeClr val="tx1"/>
                </a:solidFill>
              </a:rPr>
              <a:t>Vue</a:t>
            </a:r>
            <a:r>
              <a:rPr lang="pt-BR" sz="2800" b="1" dirty="0">
                <a:solidFill>
                  <a:schemeClr val="tx1"/>
                </a:solidFill>
              </a:rPr>
              <a:t> Avançado</a:t>
            </a:r>
          </a:p>
          <a:p>
            <a:r>
              <a:rPr lang="pt-BR" sz="2000" b="1" dirty="0">
                <a:solidFill>
                  <a:schemeClr val="tx1"/>
                </a:solidFill>
              </a:rPr>
              <a:t>Projeto completo</a:t>
            </a:r>
          </a:p>
          <a:p>
            <a:r>
              <a:rPr lang="pt-BR" sz="2000" b="1" dirty="0" err="1">
                <a:solidFill>
                  <a:schemeClr val="tx1"/>
                </a:solidFill>
              </a:rPr>
              <a:t>Firebase</a:t>
            </a:r>
            <a:endParaRPr lang="pt-BR" sz="2000" b="1" dirty="0">
              <a:solidFill>
                <a:schemeClr val="tx1"/>
              </a:solidFill>
            </a:endParaRPr>
          </a:p>
          <a:p>
            <a:r>
              <a:rPr lang="pt-BR" sz="2000" b="1" dirty="0">
                <a:solidFill>
                  <a:schemeClr val="tx1"/>
                </a:solidFill>
              </a:rPr>
              <a:t>Componentes</a:t>
            </a:r>
            <a:endParaRPr lang="pt-BR" sz="20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5774BD15-8A13-4EF2-9EB5-A4C2F4BC8AE3}"/>
              </a:ext>
            </a:extLst>
          </p:cNvPr>
          <p:cNvGrpSpPr/>
          <p:nvPr/>
        </p:nvGrpSpPr>
        <p:grpSpPr>
          <a:xfrm>
            <a:off x="10539905" y="6183471"/>
            <a:ext cx="1598515" cy="655808"/>
            <a:chOff x="10539905" y="6183471"/>
            <a:chExt cx="1598515" cy="655808"/>
          </a:xfrm>
        </p:grpSpPr>
        <p:grpSp>
          <p:nvGrpSpPr>
            <p:cNvPr id="13" name="Agrupar 12">
              <a:extLst>
                <a:ext uri="{FF2B5EF4-FFF2-40B4-BE49-F238E27FC236}">
                  <a16:creationId xmlns:a16="http://schemas.microsoft.com/office/drawing/2014/main" id="{B67BCDF2-ABE9-44E2-B153-54D5FBCF9670}"/>
                </a:ext>
              </a:extLst>
            </p:cNvPr>
            <p:cNvGrpSpPr/>
            <p:nvPr/>
          </p:nvGrpSpPr>
          <p:grpSpPr>
            <a:xfrm>
              <a:off x="10976128" y="6183471"/>
              <a:ext cx="726068" cy="367875"/>
              <a:chOff x="8602283" y="4143130"/>
              <a:chExt cx="869155" cy="440373"/>
            </a:xfrm>
          </p:grpSpPr>
          <p:pic>
            <p:nvPicPr>
              <p:cNvPr id="8" name="Imagem 7" descr="Uma imagem contendo placar, computador, relógio&#10;&#10;Descrição gerada automaticamente">
                <a:extLst>
                  <a:ext uri="{FF2B5EF4-FFF2-40B4-BE49-F238E27FC236}">
                    <a16:creationId xmlns:a16="http://schemas.microsoft.com/office/drawing/2014/main" id="{C0701359-5D88-4135-B9F8-933629EA2A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02283" y="4215053"/>
                <a:ext cx="361579" cy="313368"/>
              </a:xfrm>
              <a:prstGeom prst="rect">
                <a:avLst/>
              </a:prstGeom>
            </p:spPr>
          </p:pic>
          <p:pic>
            <p:nvPicPr>
              <p:cNvPr id="10" name="Imagem 9" descr="Uma imagem contendo placar, relógio&#10;&#10;Descrição gerada automaticamente">
                <a:extLst>
                  <a:ext uri="{FF2B5EF4-FFF2-40B4-BE49-F238E27FC236}">
                    <a16:creationId xmlns:a16="http://schemas.microsoft.com/office/drawing/2014/main" id="{B75747EA-166D-49B3-B688-C0F7E78794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31065" y="4143130"/>
                <a:ext cx="440373" cy="440373"/>
              </a:xfrm>
              <a:prstGeom prst="rect">
                <a:avLst/>
              </a:prstGeom>
            </p:spPr>
          </p:pic>
        </p:grpSp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76A3342-302D-405C-BBEA-2B1CFCD7698D}"/>
                </a:ext>
              </a:extLst>
            </p:cNvPr>
            <p:cNvSpPr txBox="1"/>
            <p:nvPr/>
          </p:nvSpPr>
          <p:spPr>
            <a:xfrm>
              <a:off x="10539905" y="6469947"/>
              <a:ext cx="15985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brunosecco.com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684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Azul Quente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708FAD-CC7A-492F-8811-2B53E77C73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10F7A41-B1D0-4876-B6D4-D0473498FC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ADE682D-B6B9-42D0-88B0-65F09B3D7C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</Words>
  <Application>Microsoft Office PowerPoint</Application>
  <PresentationFormat>Widescreen</PresentationFormat>
  <Paragraphs>45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Calibri</vt:lpstr>
      <vt:lpstr>Tw Cen MT</vt:lpstr>
      <vt:lpstr>Tw Cen MT Condensed</vt:lpstr>
      <vt:lpstr>Wingdings 3</vt:lpstr>
      <vt:lpstr>Integral</vt:lpstr>
      <vt:lpstr>Vue Avançado</vt:lpstr>
      <vt:lpstr>Protótipo e estruturando o HTML</vt:lpstr>
      <vt:lpstr>Protótipo e estruturando o HTML</vt:lpstr>
      <vt:lpstr>Protótipo e estruturando o HTML</vt:lpstr>
      <vt:lpstr>Protótipo e estruturando o HTML</vt:lpstr>
      <vt:lpstr>Protótipo e estruturando o HTML</vt:lpstr>
      <vt:lpstr>OBRIGADO https://github.com/brunoseco/curso-avancado-vue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2020-04-20T15:03:02Z</dcterms:created>
  <dcterms:modified xsi:type="dcterms:W3CDTF">2020-04-20T22:02:42Z</dcterms:modified>
</cp:coreProperties>
</file>